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300" r:id="rId45"/>
    <p:sldId id="297" r:id="rId46"/>
    <p:sldId id="298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14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4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3733"/>
            <a:ext cx="8045914" cy="56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545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endParaRPr lang="sk-SK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295</Words>
  <Application>Microsoft Office PowerPoint</Application>
  <PresentationFormat>Pokaz na ekranie (4:3)</PresentationFormat>
  <Paragraphs>83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宋体</vt:lpstr>
      <vt:lpstr>Arial</vt:lpstr>
      <vt:lpstr>Arial Black</vt:lpstr>
      <vt:lpstr>Calibri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Prezentacja programu PowerPoint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Dani</cp:lastModifiedBy>
  <cp:revision>9</cp:revision>
  <dcterms:created xsi:type="dcterms:W3CDTF">2018-01-21T11:42:53Z</dcterms:created>
  <dcterms:modified xsi:type="dcterms:W3CDTF">2018-01-21T16:17:26Z</dcterms:modified>
</cp:coreProperties>
</file>